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46" d="100"/>
          <a:sy n="46" d="100"/>
        </p:scale>
        <p:origin x="6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7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9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7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9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7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7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8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5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2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3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DD693-8668-4A5B-A6B2-04EAF80386F1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20AD7-A18A-49EF-ADE7-2D60B308D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47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Maguire, et al. (2000)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4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433" y="310139"/>
            <a:ext cx="10515600" cy="1325563"/>
          </a:xfrm>
        </p:spPr>
        <p:txBody>
          <a:bodyPr/>
          <a:lstStyle/>
          <a:p>
            <a:r>
              <a:rPr lang="en-US" dirty="0" smtClean="0"/>
              <a:t>What was the aim?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433" y="1635702"/>
            <a:ext cx="5836375" cy="5035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 smtClean="0"/>
              <a:t>In General: Does the structure of your brain change depending on stimuli from your environment? 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 smtClean="0"/>
              <a:t>More Specifically: Do London taxi drivers have larger hippocampi, perhaps </a:t>
            </a:r>
            <a:r>
              <a:rPr lang="en-US" sz="3400" i="1" dirty="0" smtClean="0"/>
              <a:t>because </a:t>
            </a:r>
            <a:r>
              <a:rPr lang="en-US" sz="3400" dirty="0" smtClean="0"/>
              <a:t>of their extensive navigation experience while driving?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://leethayer.typepad.com/photos/uncategorized/brainstretchin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793" y="607003"/>
            <a:ext cx="210524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thetruthaboutcars.com/2012/04/TX4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946" y="2888192"/>
            <a:ext cx="5674157" cy="378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58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Hippocampus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036" y="1950316"/>
            <a:ext cx="5853546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Posterior hippocampus: involved more “when previously learned spatial information is used”</a:t>
            </a:r>
          </a:p>
          <a:p>
            <a:r>
              <a:rPr lang="en-US" sz="3600" dirty="0" smtClean="0"/>
              <a:t>Anterior hippocampus: involved more “during the encoding of new environmental layouts.”</a:t>
            </a:r>
            <a:endParaRPr lang="en-US" sz="3600" dirty="0"/>
          </a:p>
        </p:txBody>
      </p:sp>
      <p:pic>
        <p:nvPicPr>
          <p:cNvPr id="5" name="Picture 4" descr="https://s3-eu-west-1.amazonaws.com/tutor2u-media/subjects/psychology/Key-Study-Summary-Images/Anterior-Posterior-Hippocampus-Image.jpg?mtime=201609012239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466" y="815018"/>
            <a:ext cx="5143789" cy="500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405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83" y="198871"/>
            <a:ext cx="10515600" cy="1325563"/>
          </a:xfrm>
        </p:spPr>
        <p:txBody>
          <a:bodyPr/>
          <a:lstStyle/>
          <a:p>
            <a:r>
              <a:rPr lang="en-US" dirty="0" smtClean="0"/>
              <a:t>Methods: Procedure and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983" y="1825624"/>
            <a:ext cx="6089072" cy="4533611"/>
          </a:xfrm>
        </p:spPr>
        <p:txBody>
          <a:bodyPr/>
          <a:lstStyle/>
          <a:p>
            <a:r>
              <a:rPr lang="en-US" dirty="0" smtClean="0"/>
              <a:t>MRI scans of taxi-cab drivers were compared to MRI scans of non taxi-cab drivers</a:t>
            </a:r>
          </a:p>
          <a:p>
            <a:r>
              <a:rPr lang="en-US" dirty="0" smtClean="0"/>
              <a:t>The taxi-cab drivers had all been licensed London drivers for at least 1.5 years, with the average time spent training being 2 years. So, each person had at least about 4 years of experience driving a cab.</a:t>
            </a:r>
          </a:p>
        </p:txBody>
      </p:sp>
      <p:pic>
        <p:nvPicPr>
          <p:cNvPr id="3074" name="Picture 2" descr="https://upload.wikimedia.org/wikipedia/commons/3/3c/MRI_Location_Hippocampus_up.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140" y="1524434"/>
            <a:ext cx="4707370" cy="458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958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83" y="198871"/>
            <a:ext cx="10515600" cy="1325563"/>
          </a:xfrm>
        </p:spPr>
        <p:txBody>
          <a:bodyPr/>
          <a:lstStyle/>
          <a:p>
            <a:r>
              <a:rPr lang="en-US" dirty="0" smtClean="0"/>
              <a:t>Methods: Procedure and Sample </a:t>
            </a:r>
            <a:r>
              <a:rPr lang="en-US" i="1" dirty="0" smtClean="0"/>
              <a:t>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20" y="1524434"/>
            <a:ext cx="5153889" cy="4533611"/>
          </a:xfrm>
        </p:spPr>
        <p:txBody>
          <a:bodyPr/>
          <a:lstStyle/>
          <a:p>
            <a:r>
              <a:rPr lang="en-US" dirty="0" smtClean="0"/>
              <a:t>“Experimental” Group: MRI scans of 16 right-handed, male taxi cab drivers who were 32-62 years old</a:t>
            </a:r>
          </a:p>
          <a:p>
            <a:r>
              <a:rPr lang="en-US" dirty="0" smtClean="0"/>
              <a:t>“Control Group”: MRI scans of 50 right-handed, male, non taxi cab drivers who were 32-62 years old</a:t>
            </a:r>
            <a:endParaRPr lang="en-US" dirty="0"/>
          </a:p>
        </p:txBody>
      </p:sp>
      <p:pic>
        <p:nvPicPr>
          <p:cNvPr id="4100" name="Picture 4" descr="http://newsimg.bbc.co.uk/media/images/44813000/jpg/_44813584_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982" y="1747911"/>
            <a:ext cx="5432847" cy="408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48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20" y="1573358"/>
            <a:ext cx="5805053" cy="46998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Researchers counted more pixels on the photographic slices of hippocampi of the taxi cab drivers. </a:t>
            </a:r>
          </a:p>
          <a:p>
            <a:pPr lvl="1"/>
            <a:r>
              <a:rPr lang="en-US" sz="2800" dirty="0" smtClean="0"/>
              <a:t>The researcher counting the pixels was “blind” to whether it was a picture of a taxi cab driver or a picture of a person from the control group.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2" descr="https://upload.wikimedia.org/wikipedia/commons/2/2e/Gray739-emphasizing-hippocamp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253" y="872836"/>
            <a:ext cx="5243946" cy="463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685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 </a:t>
            </a:r>
            <a:r>
              <a:rPr lang="en-US" i="1" dirty="0" smtClean="0"/>
              <a:t>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21" y="1573358"/>
            <a:ext cx="6061363" cy="46998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more years of taxi driving a person had done, the larger the volume of the hippocampus (at least in one part of the hippocampus)</a:t>
            </a:r>
          </a:p>
          <a:p>
            <a:pPr lvl="1"/>
            <a:r>
              <a:rPr lang="en-US" sz="2800" dirty="0" smtClean="0"/>
              <a:t>The researchers “corrected” their results for age so that it would not be a confounding variable.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2" descr="https://upload.wikimedia.org/wikipedia/commons/2/2e/Gray739-emphasizing-hippocamp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383" y="872836"/>
            <a:ext cx="4779816" cy="450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366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Means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313218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People’s brains actually may shift due to their patterns of behavior!</a:t>
            </a:r>
          </a:p>
          <a:p>
            <a:r>
              <a:rPr lang="en-US" sz="3600" dirty="0" smtClean="0"/>
              <a:t>In other words, this research suggests that neuroplasticity is in fact a thing!</a:t>
            </a:r>
            <a:endParaRPr lang="en-US" sz="3600" dirty="0"/>
          </a:p>
        </p:txBody>
      </p:sp>
      <p:pic>
        <p:nvPicPr>
          <p:cNvPr id="5122" name="Picture 2" descr="http://web.stanford.edu/group/hopes/cgi-bin/hopes_test/wp-content/uploads/2010/06/website-neuroplasticity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18" y="929266"/>
            <a:ext cx="5881255" cy="514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73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7307"/>
            <a:ext cx="10515600" cy="1325563"/>
          </a:xfrm>
        </p:spPr>
        <p:txBody>
          <a:bodyPr/>
          <a:lstStyle/>
          <a:p>
            <a:r>
              <a:rPr lang="en-US" dirty="0" smtClean="0"/>
              <a:t>Strengths, Weaknesses, &amp;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787236"/>
            <a:ext cx="11132126" cy="46966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M: in terms of the methods used, would other regions of the brain also show neuroplasticity due to environmental stimuli? </a:t>
            </a:r>
          </a:p>
          <a:p>
            <a:pPr lvl="1"/>
            <a:r>
              <a:rPr lang="en-US" dirty="0" smtClean="0"/>
              <a:t>The researchers controlled for confounding variables and expectation bias. </a:t>
            </a:r>
          </a:p>
          <a:p>
            <a:r>
              <a:rPr lang="en-US" dirty="0" smtClean="0"/>
              <a:t>C: in terms of culture, I wonder if we would see similar patterns among people in a rural setting. Is there a way to find a parallel process to taxi-cab driving and see if people who engage in that activity also show neuroplasticity?</a:t>
            </a:r>
          </a:p>
          <a:p>
            <a:r>
              <a:rPr lang="en-US" dirty="0" smtClean="0"/>
              <a:t>E: in terms of ethics, this experiment did not seem to do anything questionable. </a:t>
            </a:r>
          </a:p>
          <a:p>
            <a:r>
              <a:rPr lang="en-US" dirty="0" smtClean="0"/>
              <a:t>G: in terms of gender universality, I wonder if female brains would show a similar pattern.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15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439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Maguire, et al. (2000)</vt:lpstr>
      <vt:lpstr>What was the aim? </vt:lpstr>
      <vt:lpstr>The Hippocampus</vt:lpstr>
      <vt:lpstr>Methods: Procedure and Sample</vt:lpstr>
      <vt:lpstr>Methods: Procedure and Sample cont’d.</vt:lpstr>
      <vt:lpstr>Findings</vt:lpstr>
      <vt:lpstr>Findings cont’d.</vt:lpstr>
      <vt:lpstr>What This Means</vt:lpstr>
      <vt:lpstr>Strengths, Weaknesses, &amp;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Maguire, et al. (2000)</dc:title>
  <dc:creator>Elaina Barroso</dc:creator>
  <cp:lastModifiedBy>Elaina Barroso</cp:lastModifiedBy>
  <cp:revision>7</cp:revision>
  <dcterms:created xsi:type="dcterms:W3CDTF">2018-01-30T18:31:34Z</dcterms:created>
  <dcterms:modified xsi:type="dcterms:W3CDTF">2018-01-31T03:00:41Z</dcterms:modified>
</cp:coreProperties>
</file>